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>
      <p:cViewPr varScale="1">
        <p:scale>
          <a:sx n="74" d="100"/>
          <a:sy n="74" d="100"/>
        </p:scale>
        <p:origin x="139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FAB9C-BBDB-4DAC-8C35-105BFF9A624B}" type="datetimeFigureOut">
              <a:rPr lang="en-HK" smtClean="0"/>
              <a:t>15/11/2022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E2CB6-FD4D-4176-A0AA-312FAA8EECB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13613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918a5db-5054-4b3d-b319-35bcc4439f11/?pbi_source=PowerPoi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 ,shape ,shap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Cover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imag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Visualization_3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textbox ,shape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Visualization_4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Visualization_4a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image ,imag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Visualization_5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Visualization_6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Energy_Star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textbox ,image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Energy_Star_1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Visualization_7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Pivot Table_1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image ,imag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Pivot Table_2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Content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Pivot Table_3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Location Map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Regression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OLS Regression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 ,image ,image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Regression Plots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VIF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Polynomial Regression_1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Polynomial Regression_2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 ,imag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Polynomial Regression_3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Prediction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Appendix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shape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Methodology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 ,image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Cleaning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Mining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imag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Visualization_1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textbox ,image ,shape ,shape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Visualization_2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713</Words>
  <Application>Microsoft Office PowerPoint</Application>
  <PresentationFormat>Widescreen</PresentationFormat>
  <Paragraphs>381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Custom Design</vt:lpstr>
      <vt:lpstr>Cover</vt:lpstr>
      <vt:lpstr>Content</vt:lpstr>
      <vt:lpstr>Intro</vt:lpstr>
      <vt:lpstr>Methodology</vt:lpstr>
      <vt:lpstr>Dataset</vt:lpstr>
      <vt:lpstr>Data Cleaning</vt:lpstr>
      <vt:lpstr>Data Mining</vt:lpstr>
      <vt:lpstr>Visualization_1</vt:lpstr>
      <vt:lpstr>Visualization_2</vt:lpstr>
      <vt:lpstr>Visualization_3</vt:lpstr>
      <vt:lpstr>Visualization_4</vt:lpstr>
      <vt:lpstr>Visualization_4a</vt:lpstr>
      <vt:lpstr>Visualization_5</vt:lpstr>
      <vt:lpstr>Visualization_6</vt:lpstr>
      <vt:lpstr>Energy_Star</vt:lpstr>
      <vt:lpstr>Energy_Star_1</vt:lpstr>
      <vt:lpstr>Visualization_7</vt:lpstr>
      <vt:lpstr>Pivot Table_1</vt:lpstr>
      <vt:lpstr>Pivot Table_2</vt:lpstr>
      <vt:lpstr>Pivot Table_3</vt:lpstr>
      <vt:lpstr>Location Map</vt:lpstr>
      <vt:lpstr>Model </vt:lpstr>
      <vt:lpstr>Regression</vt:lpstr>
      <vt:lpstr>OLS Regression</vt:lpstr>
      <vt:lpstr>Regression Plots</vt:lpstr>
      <vt:lpstr>VIF</vt:lpstr>
      <vt:lpstr>Polynomial Regression_1</vt:lpstr>
      <vt:lpstr>Polynomial Regression_2</vt:lpstr>
      <vt:lpstr>Polynomial Regression_3</vt:lpstr>
      <vt:lpstr>Prediction</vt:lpstr>
      <vt:lpstr>Conclusion</vt:lpstr>
      <vt:lpstr>Appendix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Dave Lam</cp:lastModifiedBy>
  <cp:revision>5</cp:revision>
  <dcterms:created xsi:type="dcterms:W3CDTF">2016-09-04T11:54:55Z</dcterms:created>
  <dcterms:modified xsi:type="dcterms:W3CDTF">2022-11-15T04:56:08Z</dcterms:modified>
</cp:coreProperties>
</file>